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3" r:id="rId6"/>
    <p:sldId id="266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91412-EACB-4ED3-8E89-ED08BC6994E1}" type="datetimeFigureOut">
              <a:rPr lang="ko-KR" altLang="en-US"/>
              <a:pPr>
                <a:defRPr/>
              </a:pPr>
              <a:t>2011-01-03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15B4F-1131-4369-AA17-EF5A3B5972C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7BC53-EF20-497A-BBF5-CC0516EADFCE}" type="datetimeFigureOut">
              <a:rPr lang="ko-KR" altLang="en-US"/>
              <a:pPr>
                <a:defRPr/>
              </a:pPr>
              <a:t>2011-01-03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B0994-0D27-413C-B97C-869E3D7311A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E108F8-112E-4CAB-9F80-551A42DF6D73}" type="datetimeFigureOut">
              <a:rPr lang="ko-KR" altLang="en-US"/>
              <a:pPr>
                <a:defRPr/>
              </a:pPr>
              <a:t>2011-01-03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1B0F1-8BD4-4D1F-9C8B-BA67A9699FC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C2BF7-09D1-4F77-8EEC-4F7A4F00652B}" type="datetimeFigureOut">
              <a:rPr lang="ko-KR" altLang="en-US"/>
              <a:pPr>
                <a:defRPr/>
              </a:pPr>
              <a:t>2011-01-03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E4383-D3CF-411E-8A22-25E9861BA7C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504C5-66ED-44A7-B0FF-E0F30EC44396}" type="datetimeFigureOut">
              <a:rPr lang="ko-KR" altLang="en-US"/>
              <a:pPr>
                <a:defRPr/>
              </a:pPr>
              <a:t>2011-01-03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305F4-DCF2-4AE4-8331-04EE69E5584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CD1F1-3F2F-4CA6-BA50-733C4A0A2342}" type="datetimeFigureOut">
              <a:rPr lang="ko-KR" altLang="en-US"/>
              <a:pPr>
                <a:defRPr/>
              </a:pPr>
              <a:t>2011-01-03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D06C7-577C-4180-9F54-EF8E81118B4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1A0EB-2BC1-472E-A7D3-FC89C66F1BA9}" type="datetimeFigureOut">
              <a:rPr lang="ko-KR" altLang="en-US"/>
              <a:pPr>
                <a:defRPr/>
              </a:pPr>
              <a:t>2011-01-03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D60A3-FA25-4628-AA2E-D8B39DBCA7C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6EAD7-8214-408E-9510-0EE3B8DE13AD}" type="datetimeFigureOut">
              <a:rPr lang="ko-KR" altLang="en-US"/>
              <a:pPr>
                <a:defRPr/>
              </a:pPr>
              <a:t>2011-01-03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A1771-21C5-43C4-88CB-B953DFE116A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861D2-CA8B-4D20-B181-66E059697C4E}" type="datetimeFigureOut">
              <a:rPr lang="ko-KR" altLang="en-US"/>
              <a:pPr>
                <a:defRPr/>
              </a:pPr>
              <a:t>2011-01-03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E52E8-EDDB-4912-8830-D9D93455D5C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02E0A-2C7A-49EC-9296-ED16F1829FBF}" type="datetimeFigureOut">
              <a:rPr lang="ko-KR" altLang="en-US"/>
              <a:pPr>
                <a:defRPr/>
              </a:pPr>
              <a:t>2011-01-03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6D592-62F4-4C9C-9823-00387A75F41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8E19F-C997-4A4F-97E0-4F252C593C0F}" type="datetimeFigureOut">
              <a:rPr lang="ko-KR" altLang="en-US"/>
              <a:pPr>
                <a:defRPr/>
              </a:pPr>
              <a:t>2011-01-03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374E9-941F-4DA9-87E7-AF0B818A073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D6BD96F-8DB4-4012-A324-95C2A58D349E}" type="datetimeFigureOut">
              <a:rPr lang="ko-KR" altLang="en-US"/>
              <a:pPr>
                <a:defRPr/>
              </a:pPr>
              <a:t>2011-01-03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01CB979-F5C3-4216-ACFA-490561689B0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9062" y="3786190"/>
            <a:ext cx="663835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주님손에</a:t>
            </a: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-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-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맡겨드리리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- </a:t>
            </a: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나의 삶 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</a:t>
            </a:r>
            <a:endParaRPr kumimoji="0" lang="ko-KR" altLang="en-US" sz="3600" b="1" spc="-5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rgbClr val="FFFFFF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93963" y="327025"/>
            <a:ext cx="4149725" cy="58420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200" b="1" spc="50" dirty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주님 손에 맡겨드리리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72375" y="5929313"/>
            <a:ext cx="10699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1-9</a:t>
            </a:r>
            <a:endParaRPr kumimoji="0" lang="ko-KR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2976" y="2071678"/>
            <a:ext cx="7380547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주님께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-     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     </a:t>
            </a:r>
            <a:r>
              <a:rPr kumimoji="0" lang="ko-KR" altLang="en-US" sz="3600" b="1" spc="-50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주님손이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-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나의삶붙드네</a:t>
            </a: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</a:t>
            </a:r>
            <a:endParaRPr kumimoji="0" lang="ko-KR" altLang="en-US" sz="3600" b="1" spc="-5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rgbClr val="FFFFFF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61107" y="3844357"/>
            <a:ext cx="7439857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</a:t>
            </a: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나주의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것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영원히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-  -   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      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내가믿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는분</a:t>
            </a:r>
            <a:endParaRPr kumimoji="0" lang="ko-KR" altLang="en-US" sz="3600" b="1" spc="-5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rgbClr val="FFFFFF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72375" y="5929313"/>
            <a:ext cx="10699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2-9</a:t>
            </a:r>
            <a:endParaRPr kumimoji="0" lang="ko-KR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57290" y="1986969"/>
            <a:ext cx="7747634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예수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내가속한분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예수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삶의이유되시네</a:t>
            </a:r>
            <a:endParaRPr kumimoji="0" lang="ko-KR" altLang="en-US" sz="3600" b="1" spc="-5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rgbClr val="FFFFFF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85852" y="3714752"/>
            <a:ext cx="767069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--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내노래되시네</a:t>
            </a: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-</a:t>
            </a: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전심으로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-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내가믿는분</a:t>
            </a:r>
            <a:endParaRPr kumimoji="0" lang="ko-KR" altLang="en-US" sz="3600" b="1" spc="-5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rgbClr val="FFFFFF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72375" y="5929313"/>
            <a:ext cx="10699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3-9</a:t>
            </a:r>
            <a:endParaRPr kumimoji="0" lang="ko-KR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9062" y="3786190"/>
            <a:ext cx="66672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주와함께</a:t>
            </a: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- </a:t>
            </a: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걸어가리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라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모든길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</a:t>
            </a: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을 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</a:t>
            </a:r>
            <a:endParaRPr kumimoji="0" lang="ko-KR" altLang="en-US" sz="3600" b="1" spc="-5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rgbClr val="FFFFFF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72375" y="5929313"/>
            <a:ext cx="10699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4-9</a:t>
            </a:r>
            <a:endParaRPr kumimoji="0" lang="ko-KR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2976" y="2071678"/>
            <a:ext cx="7164141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주신뢰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해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  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  </a:t>
            </a:r>
            <a:r>
              <a:rPr kumimoji="0" lang="ko-KR" altLang="en-US" sz="3600" b="1" spc="-50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주뜻안에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- 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나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살아가리 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</a:t>
            </a:r>
            <a:endParaRPr kumimoji="0" lang="ko-KR" altLang="en-US" sz="3600" b="1" spc="-500" dirty="0" err="1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rgbClr val="FFFFFF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3608" y="3844357"/>
            <a:ext cx="7677102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주의약속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은 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영원해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-  - 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         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내가믿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는분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72375" y="5929313"/>
            <a:ext cx="10699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5-9</a:t>
            </a:r>
            <a:endParaRPr kumimoji="0" lang="ko-KR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57290" y="1986969"/>
            <a:ext cx="7603363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예수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내가속한분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예수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삶의이유되시네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85852" y="3714752"/>
            <a:ext cx="767069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--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내노래되시네 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-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전심으로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-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내가믿는분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72375" y="5929313"/>
            <a:ext cx="10699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6-9</a:t>
            </a:r>
            <a:endParaRPr kumimoji="0" lang="ko-KR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57290" y="2058407"/>
            <a:ext cx="7199407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-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전심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으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로                       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                        </a:t>
            </a:r>
            <a:r>
              <a:rPr kumimoji="0" lang="ko-KR" altLang="en-US" sz="3600" b="1" spc="-50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경배하</a:t>
            </a:r>
            <a:endParaRPr kumimoji="0" lang="ko-KR" altLang="en-US" sz="3600" b="1" spc="-5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rgbClr val="FFFFFF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26325" y="3714752"/>
            <a:ext cx="7144905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리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   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 </a:t>
            </a:r>
            <a:r>
              <a:rPr kumimoji="0" lang="ko-KR" altLang="en-US" sz="3600" b="1" spc="-50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경배하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리 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라 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-  -</a:t>
            </a:r>
            <a:r>
              <a:rPr kumimoji="0" lang="ko-KR" altLang="en-US" sz="3600" b="1" spc="-50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경배하</a:t>
            </a:r>
            <a:endParaRPr kumimoji="0" lang="ko-KR" altLang="en-US" sz="3600" b="1" spc="-5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rgbClr val="FFFFFF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72375" y="5929313"/>
            <a:ext cx="10699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7-9</a:t>
            </a:r>
            <a:endParaRPr kumimoji="0" lang="ko-KR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51555" y="2000240"/>
            <a:ext cx="707277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리 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 -     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</a:t>
            </a:r>
            <a:r>
              <a:rPr kumimoji="0" lang="ko-KR" altLang="en-US" sz="3600" b="1" spc="-50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경배하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리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라   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-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경배하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71810" y="3714752"/>
            <a:ext cx="7274748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리 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 -   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-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경배하 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리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라  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  </a:t>
            </a:r>
            <a:r>
              <a:rPr kumimoji="0" lang="en-US" altLang="ko-KR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내가믿는분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72375" y="5929313"/>
            <a:ext cx="10699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8-9</a:t>
            </a:r>
            <a:endParaRPr kumimoji="0" lang="ko-KR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59474" y="2000240"/>
            <a:ext cx="7119257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-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전심으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로                                            </a:t>
            </a:r>
            <a:r>
              <a:rPr kumimoji="0" lang="ko-KR" altLang="en-US" sz="3600" b="1" spc="-50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경배하</a:t>
            </a:r>
            <a:endParaRPr kumimoji="0" lang="ko-KR" altLang="en-US" sz="3600" b="1" spc="-5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rgbClr val="FFFFFF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86529" y="3714752"/>
            <a:ext cx="721704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리 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  -    </a:t>
            </a:r>
            <a:r>
              <a:rPr kumimoji="0" lang="ko-KR" altLang="en-US" sz="3600" b="1" spc="-50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경배하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리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</a:t>
            </a:r>
            <a:r>
              <a:rPr kumimoji="0" lang="ko-KR" altLang="en-US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라     </a:t>
            </a:r>
            <a:r>
              <a:rPr kumimoji="0" lang="en-US" altLang="ko-KR" sz="3600" b="1" spc="-5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   </a:t>
            </a:r>
            <a:r>
              <a:rPr kumimoji="0" lang="en-US" altLang="ko-KR" sz="3600" b="1" spc="-50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-</a:t>
            </a:r>
            <a:r>
              <a:rPr kumimoji="0" lang="ko-KR" altLang="en-US" sz="3600" b="1" spc="-50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FF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경배하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72375" y="5929313"/>
            <a:ext cx="10699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9-9</a:t>
            </a:r>
            <a:endParaRPr kumimoji="0" lang="ko-KR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174</Words>
  <Application>Microsoft Office PowerPoint</Application>
  <PresentationFormat>화면 슬라이드 쇼(4:3)</PresentationFormat>
  <Paragraphs>26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Arial</vt:lpstr>
      <vt:lpstr>맑은 고딕</vt:lpstr>
      <vt:lpstr>HY견고딕</vt:lpstr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</vt:vector>
  </TitlesOfParts>
  <Company>코리아로터리서비스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김경민</dc:creator>
  <cp:lastModifiedBy>김경민</cp:lastModifiedBy>
  <cp:revision>11</cp:revision>
  <dcterms:created xsi:type="dcterms:W3CDTF">2007-06-02T06:09:02Z</dcterms:created>
  <dcterms:modified xsi:type="dcterms:W3CDTF">2011-01-03T04:34:14Z</dcterms:modified>
</cp:coreProperties>
</file>